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648" r:id="rId5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9900"/>
    <a:srgbClr val="66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Gulla Hagen (SNE)" userId="7913f8c1-57cf-47a8-bafc-df891198a982" providerId="ADAL" clId="{3C34938E-7383-400D-AA9B-28009A5A486A}"/>
    <pc:docChg chg="modSld">
      <pc:chgData name="Anne Gulla Hagen (SNE)" userId="7913f8c1-57cf-47a8-bafc-df891198a982" providerId="ADAL" clId="{3C34938E-7383-400D-AA9B-28009A5A486A}" dt="2024-05-03T06:57:39.499" v="21" actId="20577"/>
      <pc:docMkLst>
        <pc:docMk/>
      </pc:docMkLst>
      <pc:sldChg chg="modSp mod">
        <pc:chgData name="Anne Gulla Hagen (SNE)" userId="7913f8c1-57cf-47a8-bafc-df891198a982" providerId="ADAL" clId="{3C34938E-7383-400D-AA9B-28009A5A486A}" dt="2024-05-03T06:57:39.499" v="21" actId="20577"/>
        <pc:sldMkLst>
          <pc:docMk/>
          <pc:sldMk cId="2951860536" sldId="648"/>
        </pc:sldMkLst>
        <pc:spChg chg="mod">
          <ac:chgData name="Anne Gulla Hagen (SNE)" userId="7913f8c1-57cf-47a8-bafc-df891198a982" providerId="ADAL" clId="{3C34938E-7383-400D-AA9B-28009A5A486A}" dt="2024-05-03T06:56:35.224" v="8" actId="20577"/>
          <ac:spMkLst>
            <pc:docMk/>
            <pc:sldMk cId="2951860536" sldId="648"/>
            <ac:spMk id="3" creationId="{A73672BA-EE3B-47BF-A0FA-56E17D43AE1C}"/>
          </ac:spMkLst>
        </pc:spChg>
        <pc:spChg chg="mod">
          <ac:chgData name="Anne Gulla Hagen (SNE)" userId="7913f8c1-57cf-47a8-bafc-df891198a982" providerId="ADAL" clId="{3C34938E-7383-400D-AA9B-28009A5A486A}" dt="2024-05-03T06:56:56.111" v="9" actId="13926"/>
          <ac:spMkLst>
            <pc:docMk/>
            <pc:sldMk cId="2951860536" sldId="648"/>
            <ac:spMk id="5" creationId="{370AB08C-BC14-4060-8584-95B26661F3D8}"/>
          </ac:spMkLst>
        </pc:spChg>
        <pc:spChg chg="mod">
          <ac:chgData name="Anne Gulla Hagen (SNE)" userId="7913f8c1-57cf-47a8-bafc-df891198a982" providerId="ADAL" clId="{3C34938E-7383-400D-AA9B-28009A5A486A}" dt="2024-05-03T06:57:26.943" v="17" actId="20577"/>
          <ac:spMkLst>
            <pc:docMk/>
            <pc:sldMk cId="2951860536" sldId="648"/>
            <ac:spMk id="13" creationId="{F54B62F9-973F-4D03-9109-A3A0823F379F}"/>
          </ac:spMkLst>
        </pc:spChg>
        <pc:spChg chg="mod">
          <ac:chgData name="Anne Gulla Hagen (SNE)" userId="7913f8c1-57cf-47a8-bafc-df891198a982" providerId="ADAL" clId="{3C34938E-7383-400D-AA9B-28009A5A486A}" dt="2024-05-03T06:57:39.499" v="21" actId="20577"/>
          <ac:spMkLst>
            <pc:docMk/>
            <pc:sldMk cId="2951860536" sldId="648"/>
            <ac:spMk id="15" creationId="{1122608D-4413-477A-B0DE-11B8079210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418C-13C9-4901-A4C0-9BB50D991DC6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47D21-52DE-408A-B473-A32BA751A20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81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2FB8C-ABF0-41DD-A4EF-DD6DC645D47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54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DE51CE-D25D-4C8A-94DB-F3CB04408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51E77FF-BA7C-49D6-A0E9-1F6F5491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C4A74B-F93D-43E4-A2EB-E6DF9083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C4707B-1F42-4BA0-8BC3-3C129599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9BBDEA3-D7FC-43DE-A154-B67E613B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24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2FFFF3-AA48-4372-80C2-6991DA37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264540D-1E4C-40FD-BD3E-E6A981E1A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2DFD48-924C-4647-8374-9B83F0A5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0F4F07-3747-40F0-BA0D-F1FD5425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28501E-B0FF-48F4-9E6E-10D7DDB6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04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2490D83-8A24-49C0-AF96-46276C4E3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1E7230-1362-4F9F-AE69-5EC8BF09F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2E64E0-AA1B-47F1-9C99-9E4D8A405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51D73F-7CCC-47BB-8ABA-D60EF639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57B280-9563-40D0-AE73-5E120246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09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3C60-7AA3-42A0-BD65-9FCF748A92D2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6BDD-9962-431B-8D41-5E74684B045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935110" y="3398090"/>
            <a:ext cx="4950941" cy="2669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499770" y="3398089"/>
            <a:ext cx="4950941" cy="2669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642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F45388-6C1F-4DAD-A7E3-D71F1D8D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A1FC6B-AF8B-4072-B39A-7D7D41267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72CB1E-A33A-40F0-AFFC-696A6112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5F6BBE-22BA-4A5D-97F0-AF5F768F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674E07-3165-48E0-9E28-681ACDBD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865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BB2BBB-7006-45AC-983A-1EBA7D58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8F8C3F-C6A0-47A9-83AF-D36B9B84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8265BD-4E6B-4B45-B564-34D9FBBF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CB3C47-599E-451A-A2ED-8CE0EE94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DBEB6E-0C55-4882-92B7-34DFFAF9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466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E16F26-759B-4355-9C29-BAC328F5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10ED28-9FD6-4D7D-8E5D-24A33A752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B55371-10D9-4E73-B01F-8D78C7FBC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82EFF3A-1037-4701-BF28-A41396B4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DB2FBD5-31C6-4728-8A45-E87CF606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1B33E5-1D06-4123-9197-1453CD932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3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760D2B-D4E4-46FC-A02C-8FA457A5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3C241B-C08C-4DF8-B102-E19F64BD7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F67A5DC-9CC0-4ABE-962D-F3C8B6403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5F6B2C0-4EA5-4D25-BA73-CA0CA4D0E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51E4168-AD59-47D8-B422-BCDB0854E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248028D-40E6-4B47-9DB4-CF01E347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88035D7-13CD-4B40-A992-59236569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D5D7C8C-8273-4C98-8553-EAAD9E78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98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3B9B2-BB40-42E6-938D-2BBA01C4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A049D0-1BCA-4430-B51A-95CECD1D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EF41C60-92B7-4E18-A7A8-CC0FD8ED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D8A688-727D-40C4-8179-363E48D6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0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8B44F94-6BD0-4EF3-8C9F-A979AB2D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79E2D62-E373-4B0D-A209-F2F77965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92C198C-EBD0-4477-906F-0D7FC1B6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06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30372E-201D-41DD-9690-71D24E2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702505-7BDC-46D4-9D85-9B38C558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CEA8C64-FA3D-46AC-A4E0-9B56566E5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1AD376-F362-453C-9BAF-8ED248A5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ACFCDC-5FCD-42B4-AD5F-68601672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80DA4F-23AA-49DE-9D84-8E9C9CDA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38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05BCF-86CF-4DD3-A573-1A742A25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4ECEE05-FD6B-4EA6-90DC-BB0431E9F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2E193A4-1F29-4BD7-8125-D3907D4DA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4125C8-419E-42D9-BF88-A0FB5B84E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55343E-61D3-4695-8DCB-EE3B1240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006DE7-8653-49C2-BF92-C8D3DF19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1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4E9FE71-81E6-4917-A950-A6806BF9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8669A9-6C2D-480E-89CC-E14ADD98C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8F6DEE-5447-4F8C-A8BD-B3C878B0E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05D2F-3654-427C-AF7D-72583CE4334E}" type="datetimeFigureOut">
              <a:rPr lang="nb-NO" smtClean="0"/>
              <a:t>03.05.2024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476DA0-AFE5-45D4-BACF-8F9E9382D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339C27-8C10-4BF7-8328-F1E25146E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E639-5DCE-4C01-84C9-720B77303A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76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FBF462A-A962-4F24-9325-491FA118A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2"/>
          <a:stretch/>
        </p:blipFill>
        <p:spPr>
          <a:xfrm>
            <a:off x="0" y="-30138"/>
            <a:ext cx="12191999" cy="685627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7ED40B4-4CE3-41DB-A4A0-AC15BFF028FC}"/>
              </a:ext>
            </a:extLst>
          </p:cNvPr>
          <p:cNvSpPr txBox="1"/>
          <p:nvPr/>
        </p:nvSpPr>
        <p:spPr>
          <a:xfrm>
            <a:off x="4642925" y="3496475"/>
            <a:ext cx="133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Område I.4: 42 da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70AB08C-BC14-4060-8584-95B26661F3D8}"/>
              </a:ext>
            </a:extLst>
          </p:cNvPr>
          <p:cNvSpPr txBox="1"/>
          <p:nvPr/>
        </p:nvSpPr>
        <p:spPr>
          <a:xfrm>
            <a:off x="5839512" y="2537876"/>
            <a:ext cx="133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Område I.5: 21 da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84DBF4B-4FBF-455C-9FD6-CD89170A4CC7}"/>
              </a:ext>
            </a:extLst>
          </p:cNvPr>
          <p:cNvSpPr txBox="1"/>
          <p:nvPr/>
        </p:nvSpPr>
        <p:spPr>
          <a:xfrm>
            <a:off x="8091577" y="1277975"/>
            <a:ext cx="155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1"/>
                </a:solidFill>
                <a:highlight>
                  <a:srgbClr val="FF0000"/>
                </a:highlight>
              </a:rPr>
              <a:t>Område I.6:</a:t>
            </a:r>
          </a:p>
          <a:p>
            <a:r>
              <a:rPr lang="nb-NO" sz="1200" b="1" dirty="0">
                <a:solidFill>
                  <a:schemeClr val="bg1"/>
                </a:solidFill>
                <a:highlight>
                  <a:srgbClr val="FF0000"/>
                </a:highlight>
              </a:rPr>
              <a:t>Gnr 53 bnr 306</a:t>
            </a:r>
          </a:p>
          <a:p>
            <a:r>
              <a:rPr lang="nb-NO" sz="1200" b="1" dirty="0">
                <a:solidFill>
                  <a:schemeClr val="bg1"/>
                </a:solidFill>
                <a:highlight>
                  <a:srgbClr val="FF0000"/>
                </a:highlight>
              </a:rPr>
              <a:t>8 da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73672BA-EE3B-47BF-A0FA-56E17D43AE1C}"/>
              </a:ext>
            </a:extLst>
          </p:cNvPr>
          <p:cNvSpPr txBox="1"/>
          <p:nvPr/>
        </p:nvSpPr>
        <p:spPr>
          <a:xfrm>
            <a:off x="1511030" y="14535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Sunndal Næringspark – status per mai 2024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44454FF-D6F9-4A1F-882A-1F643CB91E58}"/>
              </a:ext>
            </a:extLst>
          </p:cNvPr>
          <p:cNvSpPr txBox="1"/>
          <p:nvPr/>
        </p:nvSpPr>
        <p:spPr>
          <a:xfrm>
            <a:off x="9359902" y="1712667"/>
            <a:ext cx="1742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bg1"/>
                </a:solidFill>
                <a:highlight>
                  <a:srgbClr val="FF0000"/>
                </a:highlight>
              </a:rPr>
              <a:t>Sirkustomta,</a:t>
            </a:r>
          </a:p>
          <a:p>
            <a:r>
              <a:rPr lang="nb-NO" sz="1200" b="1" dirty="0">
                <a:solidFill>
                  <a:schemeClr val="bg1"/>
                </a:solidFill>
                <a:highlight>
                  <a:srgbClr val="FF0000"/>
                </a:highlight>
              </a:rPr>
              <a:t>Gnr 53 bnr 296, 10 da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54B62F9-973F-4D03-9109-A3A0823F379F}"/>
              </a:ext>
            </a:extLst>
          </p:cNvPr>
          <p:cNvSpPr txBox="1"/>
          <p:nvPr/>
        </p:nvSpPr>
        <p:spPr>
          <a:xfrm>
            <a:off x="1783158" y="1120918"/>
            <a:ext cx="32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highlight>
                  <a:srgbClr val="FF0000"/>
                </a:highlight>
              </a:rPr>
              <a:t>Opsjoner 2024 = 19 da 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C9A016C-25BA-44F4-B92F-B812E6910FDA}"/>
              </a:ext>
            </a:extLst>
          </p:cNvPr>
          <p:cNvSpPr txBox="1"/>
          <p:nvPr/>
        </p:nvSpPr>
        <p:spPr>
          <a:xfrm>
            <a:off x="6197600" y="428837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  <a:highlight>
                  <a:srgbClr val="000080"/>
                </a:highlight>
              </a:rPr>
              <a:t>12 da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122608D-4413-477A-B0DE-11B807921020}"/>
              </a:ext>
            </a:extLst>
          </p:cNvPr>
          <p:cNvSpPr txBox="1"/>
          <p:nvPr/>
        </p:nvSpPr>
        <p:spPr>
          <a:xfrm>
            <a:off x="1783158" y="751585"/>
            <a:ext cx="394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highlight>
                  <a:srgbClr val="000080"/>
                </a:highlight>
              </a:rPr>
              <a:t>Ledig tomteareal = 75 da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54D2954-D816-4DD2-88FF-B706BC33F24F}"/>
              </a:ext>
            </a:extLst>
          </p:cNvPr>
          <p:cNvSpPr txBox="1"/>
          <p:nvPr/>
        </p:nvSpPr>
        <p:spPr>
          <a:xfrm rot="2846767">
            <a:off x="9964804" y="374882"/>
            <a:ext cx="147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0070C0"/>
                </a:solidFill>
              </a:rPr>
              <a:t>Driva elv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BF99D16-F36B-46A4-BC7B-A065519F7B53}"/>
              </a:ext>
            </a:extLst>
          </p:cNvPr>
          <p:cNvSpPr txBox="1"/>
          <p:nvPr/>
        </p:nvSpPr>
        <p:spPr>
          <a:xfrm rot="3953484">
            <a:off x="1035466" y="4812674"/>
            <a:ext cx="1408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>
                <a:solidFill>
                  <a:srgbClr val="0070C0"/>
                </a:solidFill>
              </a:rPr>
              <a:t>Litldalselva</a:t>
            </a:r>
            <a:endParaRPr lang="nb-NO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6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c732d1-9585-43e9-bd34-f5654dde7051">
      <Terms xmlns="http://schemas.microsoft.com/office/infopath/2007/PartnerControls"/>
    </lcf76f155ced4ddcb4097134ff3c332f>
    <TaxCatchAll xmlns="d0ffae24-3656-4a43-aa69-a8a56bfb7fa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4E8AA8BBD6144D8137A230C5A1A3BA" ma:contentTypeVersion="13" ma:contentTypeDescription="Opprett et nytt dokument." ma:contentTypeScope="" ma:versionID="98f1afd0241188c2acc3ff81b0a2187f">
  <xsd:schema xmlns:xsd="http://www.w3.org/2001/XMLSchema" xmlns:xs="http://www.w3.org/2001/XMLSchema" xmlns:p="http://schemas.microsoft.com/office/2006/metadata/properties" xmlns:ns2="14c732d1-9585-43e9-bd34-f5654dde7051" xmlns:ns3="d0ffae24-3656-4a43-aa69-a8a56bfb7fa6" targetNamespace="http://schemas.microsoft.com/office/2006/metadata/properties" ma:root="true" ma:fieldsID="5f7fe9bdedcdca71fc9abb5b0e5a3b00" ns2:_="" ns3:_="">
    <xsd:import namespace="14c732d1-9585-43e9-bd34-f5654dde7051"/>
    <xsd:import namespace="d0ffae24-3656-4a43-aa69-a8a56bfb7f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732d1-9585-43e9-bd34-f5654dde7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emerkelapper" ma:readOnly="false" ma:fieldId="{5cf76f15-5ced-4ddc-b409-7134ff3c332f}" ma:taxonomyMulti="true" ma:sspId="1de0d69e-ea96-48d0-b555-d078ae898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ffae24-3656-4a43-aa69-a8a56bfb7fa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fbe2646-4638-44d1-a40a-8a64f885af86}" ma:internalName="TaxCatchAll" ma:showField="CatchAllData" ma:web="d0ffae24-3656-4a43-aa69-a8a56bfb7f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AAD200-9D7E-4729-8504-0BD7F9D539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4A0661-4B47-4C59-940F-7CCC87A87D1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b8f7c4fe-a7e2-49e0-b21d-cbc34f372a84"/>
    <ds:schemaRef ds:uri="http://schemas.microsoft.com/office/2006/metadata/properties"/>
    <ds:schemaRef ds:uri="http://purl.org/dc/elements/1.1/"/>
    <ds:schemaRef ds:uri="96a75930-c52d-435f-ae43-e66c360d60a3"/>
    <ds:schemaRef ds:uri="14c732d1-9585-43e9-bd34-f5654dde7051"/>
    <ds:schemaRef ds:uri="d0ffae24-3656-4a43-aa69-a8a56bfb7fa6"/>
  </ds:schemaRefs>
</ds:datastoreItem>
</file>

<file path=customXml/itemProps3.xml><?xml version="1.0" encoding="utf-8"?>
<ds:datastoreItem xmlns:ds="http://schemas.openxmlformats.org/officeDocument/2006/customXml" ds:itemID="{8563FADA-029B-4372-B270-B016BBCE48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732d1-9585-43e9-bd34-f5654dde7051"/>
    <ds:schemaRef ds:uri="d0ffae24-3656-4a43-aa69-a8a56bfb7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57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Strategisamling SUNS – SNE Torsdag 29.okt 2020</dc:title>
  <dc:creator>Per Helge Malvik</dc:creator>
  <cp:lastModifiedBy>Anne Gulla Hagen (SNE)</cp:lastModifiedBy>
  <cp:revision>45</cp:revision>
  <cp:lastPrinted>2020-11-30T08:08:40Z</cp:lastPrinted>
  <dcterms:created xsi:type="dcterms:W3CDTF">2020-10-28T08:50:46Z</dcterms:created>
  <dcterms:modified xsi:type="dcterms:W3CDTF">2024-05-03T06:57:49Z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0x010100D64E8AA8BBD6144D8137A230C5A1A3BA</vt:lpwstr>
  </property>
</Properties>
</file>